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9335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8480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9335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8480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9335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8480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9335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8480" cy="7562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2024-07-25T10:07:32Z</dcterms:created>
  <dcterms:modified xsi:type="dcterms:W3CDTF">2024-07-25T10:07:32Z</dcterms:modified>
</cp:coreProperties>
</file>